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 Teacher Left Behind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CIP, Collaboration, Coaching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all of the questions posted by your colleagues and select one that interests you</a:t>
            </a:r>
          </a:p>
          <a:p>
            <a:r>
              <a:rPr lang="en-US" dirty="0" smtClean="0"/>
              <a:t>Find a partner outside of your school and explain why it interests you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Continuous Improvement equals =</a:t>
            </a:r>
          </a:p>
          <a:p>
            <a:pPr lvl="1"/>
            <a:r>
              <a:rPr lang="en-US" dirty="0" smtClean="0"/>
              <a:t>Professional development</a:t>
            </a:r>
          </a:p>
          <a:p>
            <a:pPr lvl="1"/>
            <a:r>
              <a:rPr lang="en-US" dirty="0" smtClean="0"/>
              <a:t>Systems</a:t>
            </a:r>
          </a:p>
          <a:p>
            <a:pPr lvl="1"/>
            <a:r>
              <a:rPr lang="en-US" dirty="0" smtClean="0"/>
              <a:t>Requires our foundation</a:t>
            </a:r>
          </a:p>
          <a:p>
            <a:pPr>
              <a:buNone/>
            </a:pPr>
            <a:endParaRPr lang="en-US" dirty="0" smtClean="0"/>
          </a:p>
          <a:p>
            <a:pPr marL="342900" lvl="1" indent="-342900">
              <a:buFont typeface="Wingdings" pitchFamily="2" charset="2"/>
              <a:buChar char="§"/>
            </a:pPr>
            <a:r>
              <a:rPr lang="en-US" sz="3200" dirty="0" smtClean="0"/>
              <a:t>CIP Format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CIP Overview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Experts</a:t>
            </a:r>
          </a:p>
          <a:p>
            <a:pPr lvl="1"/>
            <a:r>
              <a:rPr lang="en-US" dirty="0" smtClean="0"/>
              <a:t>Create a team with training </a:t>
            </a:r>
          </a:p>
          <a:p>
            <a:r>
              <a:rPr lang="en-US" dirty="0" smtClean="0"/>
              <a:t>PLC</a:t>
            </a:r>
          </a:p>
          <a:p>
            <a:pPr lvl="1"/>
            <a:r>
              <a:rPr lang="en-US" dirty="0" smtClean="0"/>
              <a:t>Ensure a level proficiency</a:t>
            </a:r>
          </a:p>
          <a:p>
            <a:r>
              <a:rPr lang="en-US" dirty="0" smtClean="0"/>
              <a:t>Model Classrooms</a:t>
            </a:r>
          </a:p>
          <a:p>
            <a:pPr lvl="1"/>
            <a:r>
              <a:rPr lang="en-US" dirty="0" smtClean="0"/>
              <a:t>Certify proficiency </a:t>
            </a:r>
          </a:p>
          <a:p>
            <a:r>
              <a:rPr lang="en-US" dirty="0" smtClean="0"/>
              <a:t>Outside Eyes</a:t>
            </a:r>
          </a:p>
          <a:p>
            <a:pPr lvl="1"/>
            <a:r>
              <a:rPr lang="en-US" dirty="0" smtClean="0"/>
              <a:t>Data Dips with feedback</a:t>
            </a:r>
          </a:p>
          <a:p>
            <a:r>
              <a:rPr lang="en-US" dirty="0" smtClean="0"/>
              <a:t>District Partnerships</a:t>
            </a:r>
          </a:p>
          <a:p>
            <a:pPr lvl="1"/>
            <a:r>
              <a:rPr lang="en-US" dirty="0" smtClean="0"/>
              <a:t>Identify who can help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Coaching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81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No Teacher Left Behind</vt:lpstr>
      <vt:lpstr>Essential Questions</vt:lpstr>
      <vt:lpstr>CIP Overview</vt:lpstr>
      <vt:lpstr>Coaching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Teacher Left Behind</dc:title>
  <dc:creator/>
  <cp:lastModifiedBy>Debra Webb</cp:lastModifiedBy>
  <cp:revision>2</cp:revision>
  <dcterms:created xsi:type="dcterms:W3CDTF">2006-08-16T00:00:00Z</dcterms:created>
  <dcterms:modified xsi:type="dcterms:W3CDTF">2012-04-04T22:54:40Z</dcterms:modified>
</cp:coreProperties>
</file>